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commentAuthors.xml" ContentType="application/vnd.openxmlformats-officedocument.presentationml.commentAuthor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314" r:id="rId3"/>
    <p:sldId id="315" r:id="rId4"/>
    <p:sldId id="316" r:id="rId5"/>
    <p:sldId id="317" r:id="rId6"/>
    <p:sldId id="318" r:id="rId7"/>
    <p:sldId id="319" r:id="rId8"/>
    <p:sldId id="320" r:id="rId9"/>
    <p:sldId id="321" r:id="rId10"/>
    <p:sldId id="322" r:id="rId11"/>
    <p:sldId id="323" r:id="rId12"/>
    <p:sldId id="324" r:id="rId13"/>
    <p:sldId id="325" r:id="rId14"/>
    <p:sldId id="326" r:id="rId15"/>
    <p:sldId id="327" r:id="rId16"/>
    <p:sldId id="328" r:id="rId17"/>
    <p:sldId id="329" r:id="rId18"/>
    <p:sldId id="330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ebyeol Yu" initials="SY" lastIdx="1" clrIdx="0">
    <p:extLst>
      <p:ext uri="{19B8F6BF-5375-455C-9EA6-DF929625EA0E}">
        <p15:presenceInfo xmlns:p15="http://schemas.microsoft.com/office/powerpoint/2012/main" xmlns="" userId="98481ea3cdcca7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1E9"/>
    <a:srgbClr val="F8F8F8"/>
    <a:srgbClr val="FEFDFC"/>
    <a:srgbClr val="FFFDFB"/>
    <a:srgbClr val="F7F7F7"/>
    <a:srgbClr val="FBFBFB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8" autoAdjust="0"/>
    <p:restoredTop sz="94103" autoAdjust="0"/>
  </p:normalViewPr>
  <p:slideViewPr>
    <p:cSldViewPr snapToGrid="0" showGuides="1">
      <p:cViewPr varScale="1">
        <p:scale>
          <a:sx n="116" d="100"/>
          <a:sy n="116" d="100"/>
        </p:scale>
        <p:origin x="-34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xmlns="" val="116691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480288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">
              <a:schemeClr val="accent1">
                <a:lumMod val="60000"/>
                <a:lumOff val="40000"/>
              </a:schemeClr>
            </a:gs>
            <a:gs pos="100000">
              <a:schemeClr val="accent3">
                <a:lumMod val="89000"/>
              </a:schemeClr>
            </a:gs>
            <a:gs pos="100000">
              <a:schemeClr val="accent3">
                <a:lumMod val="75000"/>
              </a:schemeClr>
            </a:gs>
            <a:gs pos="99000">
              <a:srgbClr val="FF0000">
                <a:alpha val="40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016217" y="4219427"/>
            <a:ext cx="21595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-150" dirty="0" smtClean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피어나다</a:t>
            </a:r>
            <a:endParaRPr lang="ko-KR" altLang="en-US" sz="4000" b="1" spc="-150" dirty="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57763" y="4908237"/>
            <a:ext cx="3076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accent1">
                    <a:lumMod val="75000"/>
                  </a:schemeClr>
                </a:solidFill>
              </a:rPr>
              <a:t>이왕훈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400" dirty="0" err="1" smtClean="0">
                <a:solidFill>
                  <a:schemeClr val="accent1">
                    <a:lumMod val="75000"/>
                  </a:schemeClr>
                </a:solidFill>
              </a:rPr>
              <a:t>옥경림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 고진혁 최인규 </a:t>
            </a:r>
            <a:r>
              <a:rPr lang="ko-KR" altLang="en-US" sz="1400" dirty="0" err="1" smtClean="0">
                <a:solidFill>
                  <a:schemeClr val="accent1">
                    <a:lumMod val="75000"/>
                  </a:schemeClr>
                </a:solidFill>
              </a:rPr>
              <a:t>정주애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9260" y="266697"/>
            <a:ext cx="443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2024</a:t>
            </a:r>
            <a:endParaRPr lang="en-US" altLang="ko-KR" sz="1400" dirty="0"/>
          </a:p>
          <a:p>
            <a:r>
              <a:rPr lang="ko-KR" altLang="en-US" sz="1400" dirty="0" smtClean="0"/>
              <a:t>제</a:t>
            </a:r>
            <a:r>
              <a:rPr lang="en-US" altLang="ko-KR" sz="1400" dirty="0" smtClean="0"/>
              <a:t>9</a:t>
            </a:r>
            <a:r>
              <a:rPr lang="ko-KR" altLang="en-US" sz="1400" dirty="0" smtClean="0"/>
              <a:t>회 </a:t>
            </a:r>
            <a:r>
              <a:rPr lang="ko-KR" altLang="en-US" sz="1400" dirty="0" err="1" smtClean="0"/>
              <a:t>농림축산식품부</a:t>
            </a:r>
            <a:r>
              <a:rPr lang="ko-KR" altLang="en-US" sz="1400" dirty="0" smtClean="0"/>
              <a:t> 공공데이터 활용 창업경진대회</a:t>
            </a:r>
            <a:endParaRPr lang="en-US" altLang="ko-KR" sz="1400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240111" y="789917"/>
            <a:ext cx="1857882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 descr="flow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40894" y="1469733"/>
            <a:ext cx="2823733" cy="275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32504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5675" y="364457"/>
            <a:ext cx="9803027" cy="49413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87826" y="5479526"/>
            <a:ext cx="72163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“</a:t>
            </a:r>
            <a:r>
              <a:rPr lang="ko-KR" altLang="en-US" dirty="0" smtClean="0"/>
              <a:t>마실 가기 </a:t>
            </a:r>
            <a:r>
              <a:rPr lang="ko-KR" altLang="en-US" dirty="0" smtClean="0"/>
              <a:t>탭에서는 </a:t>
            </a:r>
            <a:r>
              <a:rPr lang="ko-KR" altLang="en-US" dirty="0" err="1" smtClean="0"/>
              <a:t>튤립이와</a:t>
            </a:r>
            <a:r>
              <a:rPr lang="ko-KR" altLang="en-US" dirty="0" smtClean="0"/>
              <a:t> 함께 시간을 보낼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 좋아하는 이가 그 어떤 표정을 짓든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우리는 사랑스럽다 생각합니다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 </a:t>
            </a:r>
            <a:r>
              <a:rPr lang="ko-KR" altLang="en-US" dirty="0" err="1" smtClean="0"/>
              <a:t>튤립이도</a:t>
            </a:r>
            <a:r>
              <a:rPr lang="ko-KR" altLang="en-US" dirty="0" smtClean="0"/>
              <a:t> 마찬가지겠죠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 오늘의 힘들었던 일을 </a:t>
            </a:r>
            <a:r>
              <a:rPr lang="ko-KR" altLang="en-US" dirty="0" err="1" smtClean="0"/>
              <a:t>튤립이에게</a:t>
            </a:r>
            <a:r>
              <a:rPr lang="ko-KR" altLang="en-US" dirty="0" smtClean="0"/>
              <a:t> 한 번 털어놓아 볼까요</a:t>
            </a:r>
            <a:r>
              <a:rPr lang="en-US" altLang="ko-KR" dirty="0" smtClean="0"/>
              <a:t>?”</a:t>
            </a: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43913" y="364458"/>
            <a:ext cx="9794789" cy="49372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87826" y="5479526"/>
            <a:ext cx="7216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“</a:t>
            </a:r>
            <a:r>
              <a:rPr lang="ko-KR" altLang="en-US" dirty="0" smtClean="0"/>
              <a:t>튤립이네 집에 마실 가자마자 </a:t>
            </a:r>
            <a:r>
              <a:rPr lang="ko-KR" altLang="en-US" dirty="0" err="1" smtClean="0"/>
              <a:t>튤립이가</a:t>
            </a:r>
            <a:r>
              <a:rPr lang="ko-KR" altLang="en-US" dirty="0" smtClean="0"/>
              <a:t> 반겨줍니다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</a:t>
            </a:r>
            <a:r>
              <a:rPr lang="ko-KR" altLang="en-US" dirty="0" smtClean="0"/>
              <a:t>나의 힘들었던 이야기를 하기 전에 먼저 </a:t>
            </a:r>
            <a:r>
              <a:rPr lang="ko-KR" altLang="en-US" dirty="0" smtClean="0"/>
              <a:t>안부부터 </a:t>
            </a:r>
            <a:r>
              <a:rPr lang="ko-KR" altLang="en-US" dirty="0" smtClean="0"/>
              <a:t>물어보는 것이 예의겠죠</a:t>
            </a:r>
            <a:r>
              <a:rPr lang="en-US" altLang="ko-KR" dirty="0" smtClean="0"/>
              <a:t>? </a:t>
            </a:r>
            <a:r>
              <a:rPr lang="ko-KR" altLang="en-US" dirty="0" err="1" smtClean="0"/>
              <a:t>튤립이도</a:t>
            </a:r>
            <a:r>
              <a:rPr lang="ko-KR" altLang="en-US" dirty="0" smtClean="0"/>
              <a:t> 절 보고 싶었다고 해주네요</a:t>
            </a:r>
            <a:r>
              <a:rPr lang="en-US" altLang="ko-KR" dirty="0" smtClean="0"/>
              <a:t>.”</a:t>
            </a:r>
            <a:endParaRPr lang="ko-KR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22437" y="0"/>
            <a:ext cx="345687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21708" y="2067697"/>
            <a:ext cx="34846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lt"/>
              </a:rPr>
              <a:t>“</a:t>
            </a:r>
            <a:r>
              <a:rPr lang="ko-KR" altLang="en-US" dirty="0" smtClean="0">
                <a:latin typeface="+mj-lt"/>
              </a:rPr>
              <a:t>우리의 친구들을 보다 더 오랫동안 기억하기 위해</a:t>
            </a:r>
            <a:r>
              <a:rPr lang="en-US" altLang="ko-KR" dirty="0" smtClean="0">
                <a:latin typeface="+mj-lt"/>
              </a:rPr>
              <a:t>,</a:t>
            </a:r>
          </a:p>
          <a:p>
            <a:endParaRPr lang="en-US" altLang="ko-KR" dirty="0" smtClean="0">
              <a:latin typeface="+mj-lt"/>
            </a:endParaRPr>
          </a:p>
          <a:p>
            <a:r>
              <a:rPr lang="ko-KR" altLang="en-US" dirty="0" smtClean="0">
                <a:latin typeface="+mj-lt"/>
              </a:rPr>
              <a:t>또는 우리의 친구들을 다른 우리의 사랑하는 </a:t>
            </a:r>
            <a:r>
              <a:rPr lang="ko-KR" altLang="en-US" smtClean="0">
                <a:latin typeface="+mj-lt"/>
              </a:rPr>
              <a:t>이에게도 </a:t>
            </a:r>
            <a:r>
              <a:rPr lang="ko-KR" altLang="en-US" smtClean="0">
                <a:latin typeface="+mj-lt"/>
              </a:rPr>
              <a:t>소개해주기 </a:t>
            </a:r>
            <a:r>
              <a:rPr lang="ko-KR" altLang="en-US" dirty="0" smtClean="0">
                <a:latin typeface="+mj-lt"/>
              </a:rPr>
              <a:t>위해</a:t>
            </a:r>
            <a:endParaRPr lang="en-US" altLang="ko-KR" dirty="0" smtClean="0">
              <a:latin typeface="+mj-lt"/>
            </a:endParaRPr>
          </a:p>
          <a:p>
            <a:endParaRPr lang="en-US" altLang="ko-KR" dirty="0" smtClean="0">
              <a:latin typeface="+mj-lt"/>
            </a:endParaRPr>
          </a:p>
          <a:p>
            <a:r>
              <a:rPr lang="ko-KR" altLang="en-US" dirty="0" smtClean="0">
                <a:latin typeface="+mj-lt"/>
              </a:rPr>
              <a:t>이러한 공간을 만들었습니다</a:t>
            </a:r>
            <a:r>
              <a:rPr lang="en-US" altLang="ko-KR" dirty="0" smtClean="0">
                <a:latin typeface="+mj-lt"/>
              </a:rPr>
              <a:t>.</a:t>
            </a:r>
          </a:p>
          <a:p>
            <a:endParaRPr lang="en-US" altLang="ko-KR" dirty="0" smtClean="0">
              <a:latin typeface="+mj-lt"/>
            </a:endParaRPr>
          </a:p>
          <a:p>
            <a:r>
              <a:rPr lang="ko-KR" altLang="en-US" dirty="0" smtClean="0">
                <a:latin typeface="+mj-lt"/>
              </a:rPr>
              <a:t>좋은 친구를 오래도록 </a:t>
            </a:r>
            <a:r>
              <a:rPr lang="ko-KR" altLang="en-US" dirty="0" smtClean="0">
                <a:latin typeface="+mj-lt"/>
              </a:rPr>
              <a:t>기억하고 </a:t>
            </a:r>
            <a:r>
              <a:rPr lang="ko-KR" altLang="en-US" dirty="0" smtClean="0">
                <a:latin typeface="+mj-lt"/>
              </a:rPr>
              <a:t>싶은 건 누구에게나 당연한 일이죠</a:t>
            </a:r>
            <a:r>
              <a:rPr lang="en-US" altLang="ko-KR" dirty="0" smtClean="0">
                <a:latin typeface="+mj-lt"/>
              </a:rPr>
              <a:t>.”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1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22437" y="0"/>
            <a:ext cx="345687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21708" y="2067697"/>
            <a:ext cx="34846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lt"/>
              </a:rPr>
              <a:t>“</a:t>
            </a:r>
            <a:r>
              <a:rPr lang="ko-KR" altLang="en-US" dirty="0" err="1" smtClean="0">
                <a:latin typeface="+mj-lt"/>
              </a:rPr>
              <a:t>튤립이에게도</a:t>
            </a:r>
            <a:r>
              <a:rPr lang="ko-KR" altLang="en-US" dirty="0" smtClean="0">
                <a:latin typeface="+mj-lt"/>
              </a:rPr>
              <a:t> 다른 친구를 만들어 주고 싶네요</a:t>
            </a:r>
            <a:r>
              <a:rPr lang="en-US" altLang="ko-KR" dirty="0" smtClean="0">
                <a:latin typeface="+mj-lt"/>
              </a:rPr>
              <a:t>.</a:t>
            </a:r>
          </a:p>
          <a:p>
            <a:endParaRPr lang="en-US" altLang="ko-KR" dirty="0" smtClean="0">
              <a:latin typeface="+mj-lt"/>
            </a:endParaRPr>
          </a:p>
          <a:p>
            <a:r>
              <a:rPr lang="ko-KR" altLang="en-US" dirty="0" smtClean="0">
                <a:latin typeface="+mj-lt"/>
              </a:rPr>
              <a:t>저에게도 어울리고 </a:t>
            </a:r>
            <a:r>
              <a:rPr lang="ko-KR" altLang="en-US" dirty="0" err="1" smtClean="0">
                <a:latin typeface="+mj-lt"/>
              </a:rPr>
              <a:t>튤립이도</a:t>
            </a:r>
            <a:r>
              <a:rPr lang="ko-KR" altLang="en-US" dirty="0" smtClean="0">
                <a:latin typeface="+mj-lt"/>
              </a:rPr>
              <a:t> 좋아할 만 한 친구를 찾아볼까요</a:t>
            </a:r>
            <a:r>
              <a:rPr lang="en-US" altLang="ko-KR" dirty="0" smtClean="0">
                <a:latin typeface="+mj-lt"/>
              </a:rPr>
              <a:t>?”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1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22436" y="0"/>
            <a:ext cx="345687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21708" y="2067697"/>
            <a:ext cx="34846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lt"/>
              </a:rPr>
              <a:t>“</a:t>
            </a:r>
            <a:r>
              <a:rPr lang="ko-KR" altLang="en-US" dirty="0" err="1" smtClean="0">
                <a:latin typeface="+mj-lt"/>
              </a:rPr>
              <a:t>튤립이는</a:t>
            </a:r>
            <a:r>
              <a:rPr lang="ko-KR" altLang="en-US" dirty="0" smtClean="0">
                <a:latin typeface="+mj-lt"/>
              </a:rPr>
              <a:t> 사실 우리나라에서는 덥고 습한 여름을 굉장히 힘들어 합니다</a:t>
            </a:r>
            <a:r>
              <a:rPr lang="en-US" altLang="ko-KR" dirty="0" smtClean="0">
                <a:latin typeface="+mj-lt"/>
              </a:rPr>
              <a:t>.</a:t>
            </a:r>
          </a:p>
          <a:p>
            <a:endParaRPr lang="en-US" altLang="ko-KR" dirty="0" smtClean="0">
              <a:latin typeface="+mj-lt"/>
            </a:endParaRPr>
          </a:p>
          <a:p>
            <a:r>
              <a:rPr lang="ko-KR" altLang="en-US" dirty="0" smtClean="0">
                <a:latin typeface="+mj-lt"/>
              </a:rPr>
              <a:t>그래서 같은 온실 속에서 함께 보살핌을 받으며 지낼 친구를 소개해 주고 싶어요</a:t>
            </a:r>
            <a:r>
              <a:rPr lang="en-US" altLang="ko-KR" dirty="0" smtClean="0">
                <a:latin typeface="+mj-lt"/>
              </a:rPr>
              <a:t>.”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1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0675" y="0"/>
            <a:ext cx="345687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21708" y="2067697"/>
            <a:ext cx="34846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lt"/>
              </a:rPr>
              <a:t>“</a:t>
            </a:r>
            <a:r>
              <a:rPr lang="ko-KR" altLang="en-US" dirty="0" err="1" smtClean="0">
                <a:latin typeface="+mj-lt"/>
              </a:rPr>
              <a:t>튤립이처럼</a:t>
            </a:r>
            <a:r>
              <a:rPr lang="ko-KR" altLang="en-US" dirty="0" smtClean="0">
                <a:latin typeface="+mj-lt"/>
              </a:rPr>
              <a:t> 멋진 친구에게는 똑같이 화려한 친구가 좋을 것 같습니다</a:t>
            </a:r>
            <a:r>
              <a:rPr lang="en-US" altLang="ko-KR" dirty="0" smtClean="0">
                <a:latin typeface="+mj-lt"/>
              </a:rPr>
              <a:t>.</a:t>
            </a:r>
          </a:p>
          <a:p>
            <a:endParaRPr lang="en-US" altLang="ko-KR" dirty="0" smtClean="0">
              <a:latin typeface="+mj-lt"/>
            </a:endParaRPr>
          </a:p>
          <a:p>
            <a:r>
              <a:rPr lang="ko-KR" altLang="en-US" dirty="0" smtClean="0">
                <a:latin typeface="+mj-lt"/>
              </a:rPr>
              <a:t>서로 자신의 아름다움을 뽐내는 법을 공유하며 빨리 친해질 수 있을 것 같습니다</a:t>
            </a:r>
            <a:r>
              <a:rPr lang="en-US" altLang="ko-KR" dirty="0" smtClean="0">
                <a:latin typeface="+mj-lt"/>
              </a:rPr>
              <a:t>.”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1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22436" y="0"/>
            <a:ext cx="345687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21708" y="2067697"/>
            <a:ext cx="34846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lt"/>
              </a:rPr>
              <a:t>“</a:t>
            </a:r>
            <a:r>
              <a:rPr lang="ko-KR" altLang="en-US" dirty="0" smtClean="0">
                <a:latin typeface="+mj-lt"/>
              </a:rPr>
              <a:t>남아프리카에서 건너온 </a:t>
            </a:r>
            <a:r>
              <a:rPr lang="en-US" altLang="ko-KR" dirty="0" smtClean="0">
                <a:latin typeface="+mj-lt"/>
              </a:rPr>
              <a:t>‘</a:t>
            </a:r>
            <a:r>
              <a:rPr lang="ko-KR" altLang="en-US" dirty="0" smtClean="0">
                <a:latin typeface="+mj-lt"/>
              </a:rPr>
              <a:t>군자란</a:t>
            </a:r>
            <a:r>
              <a:rPr lang="en-US" altLang="ko-KR" dirty="0" smtClean="0">
                <a:latin typeface="+mj-lt"/>
              </a:rPr>
              <a:t>’</a:t>
            </a:r>
            <a:r>
              <a:rPr lang="ko-KR" altLang="en-US" dirty="0" smtClean="0">
                <a:latin typeface="+mj-lt"/>
              </a:rPr>
              <a:t>이라는 친구를 소개해 주기로 마음먹었습니다</a:t>
            </a:r>
            <a:r>
              <a:rPr lang="en-US" altLang="ko-KR" dirty="0" smtClean="0">
                <a:latin typeface="+mj-lt"/>
              </a:rPr>
              <a:t>.</a:t>
            </a:r>
          </a:p>
          <a:p>
            <a:endParaRPr lang="en-US" altLang="ko-KR" dirty="0" smtClean="0">
              <a:latin typeface="+mj-lt"/>
            </a:endParaRPr>
          </a:p>
          <a:p>
            <a:r>
              <a:rPr lang="ko-KR" altLang="en-US" dirty="0" smtClean="0">
                <a:latin typeface="+mj-lt"/>
              </a:rPr>
              <a:t>친구라는 것은 대륙이나 종을 </a:t>
            </a:r>
            <a:r>
              <a:rPr lang="ko-KR" altLang="en-US" dirty="0" smtClean="0">
                <a:latin typeface="+mj-lt"/>
              </a:rPr>
              <a:t>초월할 </a:t>
            </a:r>
            <a:r>
              <a:rPr lang="ko-KR" altLang="en-US" dirty="0" smtClean="0">
                <a:latin typeface="+mj-lt"/>
              </a:rPr>
              <a:t>수 있다는 것을 </a:t>
            </a:r>
            <a:r>
              <a:rPr lang="ko-KR" altLang="en-US" dirty="0" err="1" smtClean="0">
                <a:latin typeface="+mj-lt"/>
              </a:rPr>
              <a:t>튤립이를</a:t>
            </a:r>
            <a:r>
              <a:rPr lang="ko-KR" altLang="en-US" dirty="0" smtClean="0">
                <a:latin typeface="+mj-lt"/>
              </a:rPr>
              <a:t> 통해 항상 배웠습니다</a:t>
            </a:r>
            <a:r>
              <a:rPr lang="en-US" altLang="ko-KR" dirty="0" smtClean="0">
                <a:latin typeface="+mj-lt"/>
              </a:rPr>
              <a:t>.”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1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14201" y="0"/>
            <a:ext cx="345687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21708" y="2067697"/>
            <a:ext cx="34846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lt"/>
              </a:rPr>
              <a:t>“</a:t>
            </a:r>
            <a:r>
              <a:rPr lang="ko-KR" altLang="en-US" dirty="0" smtClean="0">
                <a:latin typeface="+mj-lt"/>
              </a:rPr>
              <a:t>함께하는 친구가 많이 늘어난 화면입니다</a:t>
            </a:r>
            <a:r>
              <a:rPr lang="en-US" altLang="ko-KR" dirty="0" smtClean="0">
                <a:latin typeface="+mj-lt"/>
              </a:rPr>
              <a:t>.</a:t>
            </a:r>
          </a:p>
          <a:p>
            <a:endParaRPr lang="en-US" altLang="ko-KR" dirty="0" smtClean="0">
              <a:latin typeface="+mj-lt"/>
            </a:endParaRPr>
          </a:p>
          <a:p>
            <a:r>
              <a:rPr lang="ko-KR" altLang="en-US" dirty="0" smtClean="0">
                <a:latin typeface="+mj-lt"/>
              </a:rPr>
              <a:t>보시면 아시겠지만 제가 </a:t>
            </a:r>
            <a:r>
              <a:rPr lang="ko-KR" altLang="en-US" dirty="0" err="1" smtClean="0">
                <a:latin typeface="+mj-lt"/>
              </a:rPr>
              <a:t>눈여겨</a:t>
            </a:r>
            <a:r>
              <a:rPr lang="ko-KR" altLang="en-US" dirty="0" smtClean="0">
                <a:latin typeface="+mj-lt"/>
              </a:rPr>
              <a:t> 본 친구들은 모두 저와 </a:t>
            </a:r>
            <a:r>
              <a:rPr lang="ko-KR" altLang="en-US" dirty="0" smtClean="0">
                <a:latin typeface="+mj-lt"/>
              </a:rPr>
              <a:t>함께 하고 </a:t>
            </a:r>
            <a:r>
              <a:rPr lang="ko-KR" altLang="en-US" dirty="0" smtClean="0">
                <a:latin typeface="+mj-lt"/>
              </a:rPr>
              <a:t>있습니다</a:t>
            </a:r>
            <a:r>
              <a:rPr lang="en-US" altLang="ko-KR" dirty="0" smtClean="0">
                <a:latin typeface="+mj-lt"/>
              </a:rPr>
              <a:t>.”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1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05961" y="0"/>
            <a:ext cx="345687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21708" y="2067697"/>
            <a:ext cx="34846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lt"/>
              </a:rPr>
              <a:t>“</a:t>
            </a:r>
            <a:r>
              <a:rPr lang="ko-KR" altLang="en-US" dirty="0" smtClean="0">
                <a:latin typeface="+mj-lt"/>
              </a:rPr>
              <a:t>여기서는 마치 택시를 타는 것  </a:t>
            </a:r>
            <a:r>
              <a:rPr lang="ko-KR" altLang="en-US" dirty="0" err="1" smtClean="0">
                <a:latin typeface="+mj-lt"/>
              </a:rPr>
              <a:t>처럼</a:t>
            </a:r>
            <a:r>
              <a:rPr lang="ko-KR" altLang="en-US" dirty="0" smtClean="0">
                <a:latin typeface="+mj-lt"/>
              </a:rPr>
              <a:t> </a:t>
            </a:r>
            <a:r>
              <a:rPr lang="ko-KR" altLang="en-US" dirty="0" smtClean="0">
                <a:latin typeface="+mj-lt"/>
              </a:rPr>
              <a:t>우리의 친구들과 함께하는 모든 곳을 한 번에 갈 수 있습니다</a:t>
            </a:r>
            <a:r>
              <a:rPr lang="en-US" altLang="ko-KR" dirty="0" smtClean="0">
                <a:latin typeface="+mj-lt"/>
              </a:rPr>
              <a:t>.</a:t>
            </a:r>
          </a:p>
          <a:p>
            <a:endParaRPr lang="en-US" altLang="ko-KR" dirty="0" smtClean="0">
              <a:latin typeface="+mj-lt"/>
            </a:endParaRPr>
          </a:p>
          <a:p>
            <a:r>
              <a:rPr lang="ko-KR" altLang="en-US" dirty="0" smtClean="0">
                <a:latin typeface="+mj-lt"/>
              </a:rPr>
              <a:t>매번 튤립이만 챙기니 다른 친구들이 저를 </a:t>
            </a:r>
            <a:r>
              <a:rPr lang="ko-KR" altLang="en-US" dirty="0" smtClean="0">
                <a:latin typeface="+mj-lt"/>
              </a:rPr>
              <a:t>그리워하겠군요</a:t>
            </a:r>
            <a:r>
              <a:rPr lang="en-US" altLang="ko-KR" dirty="0" smtClean="0">
                <a:latin typeface="+mj-lt"/>
              </a:rPr>
              <a:t>.</a:t>
            </a:r>
          </a:p>
          <a:p>
            <a:endParaRPr lang="en-US" altLang="ko-KR" dirty="0" smtClean="0">
              <a:latin typeface="+mj-lt"/>
            </a:endParaRPr>
          </a:p>
          <a:p>
            <a:r>
              <a:rPr lang="ko-KR" altLang="en-US" dirty="0" smtClean="0">
                <a:latin typeface="+mj-lt"/>
              </a:rPr>
              <a:t>오늘은 </a:t>
            </a:r>
            <a:r>
              <a:rPr lang="ko-KR" altLang="en-US" dirty="0" err="1" smtClean="0">
                <a:latin typeface="+mj-lt"/>
              </a:rPr>
              <a:t>햇님이에게</a:t>
            </a:r>
            <a:r>
              <a:rPr lang="ko-KR" altLang="en-US" dirty="0" smtClean="0">
                <a:latin typeface="+mj-lt"/>
              </a:rPr>
              <a:t> 가봐야 할 것 같습니다</a:t>
            </a:r>
            <a:r>
              <a:rPr lang="en-US" altLang="ko-KR" dirty="0" smtClean="0">
                <a:latin typeface="+mj-lt"/>
              </a:rPr>
              <a:t>.”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200292" y="4219427"/>
            <a:ext cx="3791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-3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우리의 </a:t>
            </a:r>
            <a:r>
              <a:rPr lang="ko-KR" altLang="en-US" sz="4000" b="1" spc="-3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sz="4000" b="1" spc="-3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서비스</a:t>
            </a:r>
            <a:endParaRPr lang="ko-KR" altLang="en-US" sz="4000" b="1" spc="-300" dirty="0">
              <a:solidFill>
                <a:schemeClr val="accent1">
                  <a:lumMod val="60000"/>
                  <a:lumOff val="4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57759" y="4908237"/>
            <a:ext cx="3076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이왕훈</a:t>
            </a:r>
            <a:r>
              <a:rPr lang="ko-KR" altLang="en-US" sz="14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ko-KR" altLang="en-US" sz="14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옥경림</a:t>
            </a:r>
            <a:r>
              <a:rPr lang="ko-KR" altLang="en-US" sz="14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고진혁 최인규 </a:t>
            </a:r>
            <a:r>
              <a:rPr lang="ko-KR" altLang="en-US" sz="14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정주애</a:t>
            </a:r>
            <a:endParaRPr lang="en-US" altLang="ko-KR" sz="1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9260" y="266697"/>
            <a:ext cx="443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2024</a:t>
            </a:r>
          </a:p>
          <a:p>
            <a:r>
              <a:rPr lang="ko-KR" altLang="en-US" sz="1400" dirty="0" smtClean="0">
                <a:solidFill>
                  <a:schemeClr val="bg1"/>
                </a:solidFill>
              </a:rPr>
              <a:t>제</a:t>
            </a:r>
            <a:r>
              <a:rPr lang="en-US" altLang="ko-KR" sz="1400" dirty="0" smtClean="0">
                <a:solidFill>
                  <a:schemeClr val="bg1"/>
                </a:solidFill>
              </a:rPr>
              <a:t>9</a:t>
            </a:r>
            <a:r>
              <a:rPr lang="ko-KR" altLang="en-US" sz="1400" dirty="0" smtClean="0">
                <a:solidFill>
                  <a:schemeClr val="bg1"/>
                </a:solidFill>
              </a:rPr>
              <a:t>회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농림축산식품부</a:t>
            </a:r>
            <a:r>
              <a:rPr lang="ko-KR" altLang="en-US" sz="1400" dirty="0" smtClean="0">
                <a:solidFill>
                  <a:schemeClr val="bg1"/>
                </a:solidFill>
              </a:rPr>
              <a:t> 공공데이터 활용 창업경진대회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240111" y="789917"/>
            <a:ext cx="1857882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flow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40894" y="1469733"/>
            <a:ext cx="2823733" cy="275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78824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KakaoTalk_20240630_00124071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05962" y="0"/>
            <a:ext cx="3456878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21708" y="2067697"/>
            <a:ext cx="34846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lt"/>
              </a:rPr>
              <a:t>“</a:t>
            </a:r>
            <a:r>
              <a:rPr lang="ko-KR" altLang="en-US" dirty="0" smtClean="0">
                <a:latin typeface="+mj-lt"/>
              </a:rPr>
              <a:t>오래된 원고지의 느낌과 강렬한 </a:t>
            </a:r>
            <a:r>
              <a:rPr lang="ko-KR" altLang="en-US" dirty="0" smtClean="0">
                <a:latin typeface="+mj-lt"/>
              </a:rPr>
              <a:t>색</a:t>
            </a:r>
            <a:r>
              <a:rPr lang="ko-KR" altLang="en-US" dirty="0" smtClean="0">
                <a:latin typeface="+mj-lt"/>
              </a:rPr>
              <a:t>채</a:t>
            </a:r>
            <a:r>
              <a:rPr lang="ko-KR" altLang="en-US" dirty="0" smtClean="0">
                <a:latin typeface="+mj-lt"/>
              </a:rPr>
              <a:t>의 </a:t>
            </a:r>
            <a:r>
              <a:rPr lang="ko-KR" altLang="en-US" dirty="0" smtClean="0">
                <a:latin typeface="+mj-lt"/>
              </a:rPr>
              <a:t>꽃</a:t>
            </a:r>
            <a:r>
              <a:rPr lang="en-US" altLang="ko-KR" dirty="0" smtClean="0">
                <a:latin typeface="+mj-lt"/>
              </a:rPr>
              <a:t>.</a:t>
            </a:r>
          </a:p>
          <a:p>
            <a:endParaRPr lang="en-US" altLang="ko-KR" dirty="0" smtClean="0">
              <a:latin typeface="+mj-lt"/>
            </a:endParaRPr>
          </a:p>
          <a:p>
            <a:r>
              <a:rPr lang="ko-KR" altLang="en-US" dirty="0" smtClean="0">
                <a:latin typeface="+mj-lt"/>
              </a:rPr>
              <a:t>한번쯤 </a:t>
            </a:r>
            <a:r>
              <a:rPr lang="ko-KR" altLang="en-US" dirty="0" smtClean="0">
                <a:latin typeface="+mj-lt"/>
              </a:rPr>
              <a:t>길가의 꽃에 시선이 사로잡혀 발길을 멈추었던 기억이 </a:t>
            </a:r>
            <a:r>
              <a:rPr lang="en-US" altLang="ko-KR" dirty="0" smtClean="0">
                <a:latin typeface="+mj-lt"/>
              </a:rPr>
              <a:t/>
            </a:r>
            <a:br>
              <a:rPr lang="en-US" altLang="ko-KR" dirty="0" smtClean="0">
                <a:latin typeface="+mj-lt"/>
              </a:rPr>
            </a:br>
            <a:r>
              <a:rPr lang="ko-KR" altLang="en-US" dirty="0" smtClean="0">
                <a:latin typeface="+mj-lt"/>
              </a:rPr>
              <a:t>떠오르지 않나요</a:t>
            </a:r>
            <a:r>
              <a:rPr lang="en-US" altLang="ko-KR" dirty="0" smtClean="0">
                <a:latin typeface="+mj-lt"/>
              </a:rPr>
              <a:t>?</a:t>
            </a:r>
          </a:p>
          <a:p>
            <a:endParaRPr lang="en-US" altLang="ko-KR" dirty="0" smtClean="0">
              <a:latin typeface="+mj-lt"/>
            </a:endParaRPr>
          </a:p>
          <a:p>
            <a:r>
              <a:rPr lang="ko-KR" altLang="en-US" dirty="0" smtClean="0">
                <a:latin typeface="+mj-lt"/>
              </a:rPr>
              <a:t>그때의 </a:t>
            </a:r>
            <a:r>
              <a:rPr lang="ko-KR" altLang="en-US" dirty="0" smtClean="0">
                <a:latin typeface="+mj-lt"/>
              </a:rPr>
              <a:t>그 기억</a:t>
            </a:r>
            <a:r>
              <a:rPr lang="en-US" altLang="ko-KR" dirty="0" smtClean="0">
                <a:latin typeface="+mj-lt"/>
              </a:rPr>
              <a:t>, ‘</a:t>
            </a:r>
            <a:r>
              <a:rPr lang="ko-KR" altLang="en-US" dirty="0" smtClean="0">
                <a:latin typeface="+mj-lt"/>
              </a:rPr>
              <a:t>피어나다</a:t>
            </a:r>
            <a:r>
              <a:rPr lang="en-US" altLang="ko-KR" dirty="0" smtClean="0">
                <a:latin typeface="+mj-lt"/>
              </a:rPr>
              <a:t>’</a:t>
            </a:r>
            <a:r>
              <a:rPr lang="ko-KR" altLang="en-US" dirty="0" smtClean="0">
                <a:latin typeface="+mj-lt"/>
              </a:rPr>
              <a:t>가 다시금 되새기게 해드립니다</a:t>
            </a:r>
            <a:r>
              <a:rPr lang="en-US" altLang="ko-KR" dirty="0" smtClean="0">
                <a:latin typeface="+mj-lt"/>
              </a:rPr>
              <a:t>.”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22438" y="0"/>
            <a:ext cx="3456878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21708" y="2067697"/>
            <a:ext cx="34846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lt"/>
              </a:rPr>
              <a:t>“</a:t>
            </a:r>
            <a:r>
              <a:rPr lang="ko-KR" altLang="en-US" dirty="0" smtClean="0">
                <a:latin typeface="+mj-lt"/>
              </a:rPr>
              <a:t>홈 화면에서는 </a:t>
            </a:r>
            <a:r>
              <a:rPr lang="en-US" altLang="ko-KR" dirty="0" smtClean="0">
                <a:latin typeface="+mj-lt"/>
              </a:rPr>
              <a:t>‘</a:t>
            </a:r>
            <a:r>
              <a:rPr lang="ko-KR" altLang="en-US" dirty="0" smtClean="0">
                <a:latin typeface="+mj-lt"/>
              </a:rPr>
              <a:t>피어나다</a:t>
            </a:r>
            <a:r>
              <a:rPr lang="en-US" altLang="ko-KR" dirty="0" smtClean="0">
                <a:latin typeface="+mj-lt"/>
              </a:rPr>
              <a:t>’</a:t>
            </a:r>
            <a:r>
              <a:rPr lang="ko-KR" altLang="en-US" dirty="0" smtClean="0">
                <a:latin typeface="+mj-lt"/>
              </a:rPr>
              <a:t>의 전반적인 느낌을 </a:t>
            </a:r>
            <a:r>
              <a:rPr lang="ko-KR" altLang="en-US" dirty="0" smtClean="0">
                <a:latin typeface="+mj-lt"/>
              </a:rPr>
              <a:t>한눈에 </a:t>
            </a:r>
            <a:r>
              <a:rPr lang="ko-KR" altLang="en-US" dirty="0" smtClean="0">
                <a:latin typeface="+mj-lt"/>
              </a:rPr>
              <a:t>만끽하실 수 있습니다</a:t>
            </a:r>
            <a:r>
              <a:rPr lang="en-US" altLang="ko-KR" dirty="0" smtClean="0">
                <a:latin typeface="+mj-lt"/>
              </a:rPr>
              <a:t>.</a:t>
            </a:r>
          </a:p>
          <a:p>
            <a:endParaRPr lang="en-US" altLang="ko-KR" dirty="0" smtClean="0">
              <a:latin typeface="+mj-lt"/>
            </a:endParaRPr>
          </a:p>
          <a:p>
            <a:r>
              <a:rPr lang="ko-KR" altLang="en-US" dirty="0" smtClean="0">
                <a:latin typeface="+mj-lt"/>
              </a:rPr>
              <a:t>나에게 말을 걸어주고</a:t>
            </a:r>
            <a:r>
              <a:rPr lang="en-US" altLang="ko-KR" dirty="0" smtClean="0">
                <a:latin typeface="+mj-lt"/>
              </a:rPr>
              <a:t>, </a:t>
            </a:r>
            <a:r>
              <a:rPr lang="ko-KR" altLang="en-US" dirty="0" smtClean="0">
                <a:latin typeface="+mj-lt"/>
              </a:rPr>
              <a:t>대화도 할 수 있는 나의 벗</a:t>
            </a:r>
            <a:r>
              <a:rPr lang="en-US" altLang="ko-KR" dirty="0" smtClean="0">
                <a:latin typeface="+mj-lt"/>
              </a:rPr>
              <a:t>, </a:t>
            </a:r>
            <a:r>
              <a:rPr lang="ko-KR" altLang="en-US" dirty="0" smtClean="0">
                <a:latin typeface="+mj-lt"/>
              </a:rPr>
              <a:t>나만의 꽃</a:t>
            </a:r>
            <a:r>
              <a:rPr lang="en-US" altLang="ko-KR" dirty="0" smtClean="0">
                <a:latin typeface="+mj-lt"/>
              </a:rPr>
              <a:t>.</a:t>
            </a:r>
          </a:p>
          <a:p>
            <a:endParaRPr lang="en-US" altLang="ko-KR" dirty="0" smtClean="0">
              <a:latin typeface="+mj-lt"/>
            </a:endParaRPr>
          </a:p>
          <a:p>
            <a:r>
              <a:rPr lang="ko-KR" altLang="en-US" dirty="0" smtClean="0">
                <a:latin typeface="+mj-lt"/>
              </a:rPr>
              <a:t>몽글몽글한 따뜻한 마음이 </a:t>
            </a:r>
            <a:r>
              <a:rPr lang="ko-KR" altLang="en-US" dirty="0" smtClean="0">
                <a:latin typeface="+mj-lt"/>
              </a:rPr>
              <a:t>피어납니다</a:t>
            </a:r>
            <a:r>
              <a:rPr lang="en-US" altLang="ko-KR" dirty="0" smtClean="0">
                <a:latin typeface="+mj-lt"/>
              </a:rPr>
              <a:t>.”</a:t>
            </a:r>
          </a:p>
          <a:p>
            <a:endParaRPr lang="en-US" altLang="ko-KR" dirty="0" smtClean="0">
              <a:latin typeface="+mj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0674" y="0"/>
            <a:ext cx="345687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21708" y="2067697"/>
            <a:ext cx="34846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lt"/>
              </a:rPr>
              <a:t>“</a:t>
            </a:r>
            <a:r>
              <a:rPr lang="ko-KR" altLang="en-US" dirty="0" smtClean="0">
                <a:latin typeface="+mj-lt"/>
              </a:rPr>
              <a:t>우리가 함께 나누는 여정을 오롯이 기억 속에만 남게 할 수는 없겠죠</a:t>
            </a:r>
            <a:r>
              <a:rPr lang="en-US" altLang="ko-KR" dirty="0" smtClean="0">
                <a:latin typeface="+mj-lt"/>
              </a:rPr>
              <a:t>.</a:t>
            </a:r>
          </a:p>
          <a:p>
            <a:endParaRPr lang="en-US" altLang="ko-KR" dirty="0" smtClean="0">
              <a:latin typeface="+mj-lt"/>
            </a:endParaRPr>
          </a:p>
          <a:p>
            <a:r>
              <a:rPr lang="ko-KR" altLang="en-US" dirty="0" smtClean="0">
                <a:latin typeface="+mj-lt"/>
              </a:rPr>
              <a:t>함께 나누는 이야기들은 두고두고 볼 수 있어야 합니다</a:t>
            </a:r>
            <a:r>
              <a:rPr lang="en-US" altLang="ko-KR" dirty="0" smtClean="0">
                <a:latin typeface="+mj-lt"/>
              </a:rPr>
              <a:t>.”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14199" y="0"/>
            <a:ext cx="345687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21707" y="2067697"/>
            <a:ext cx="36246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lt"/>
              </a:rPr>
              <a:t>“</a:t>
            </a:r>
            <a:r>
              <a:rPr lang="ko-KR" altLang="en-US" dirty="0" smtClean="0">
                <a:latin typeface="+mj-lt"/>
              </a:rPr>
              <a:t>여기</a:t>
            </a:r>
            <a:r>
              <a:rPr lang="en-US" altLang="ko-KR" dirty="0" smtClean="0">
                <a:latin typeface="+mj-lt"/>
              </a:rPr>
              <a:t>, </a:t>
            </a:r>
            <a:r>
              <a:rPr lang="ko-KR" altLang="en-US" dirty="0" smtClean="0">
                <a:latin typeface="+mj-lt"/>
              </a:rPr>
              <a:t>나의 </a:t>
            </a:r>
            <a:r>
              <a:rPr lang="ko-KR" altLang="en-US" dirty="0" err="1" smtClean="0">
                <a:latin typeface="+mj-lt"/>
              </a:rPr>
              <a:t>튤립이와</a:t>
            </a:r>
            <a:r>
              <a:rPr lang="ko-KR" altLang="en-US" dirty="0" smtClean="0">
                <a:latin typeface="+mj-lt"/>
              </a:rPr>
              <a:t> </a:t>
            </a:r>
            <a:r>
              <a:rPr lang="ko-KR" altLang="en-US" dirty="0" smtClean="0">
                <a:latin typeface="+mj-lt"/>
              </a:rPr>
              <a:t>함께한 </a:t>
            </a:r>
            <a:r>
              <a:rPr lang="ko-KR" altLang="en-US" dirty="0" smtClean="0">
                <a:latin typeface="+mj-lt"/>
              </a:rPr>
              <a:t>추억들이 있군요</a:t>
            </a:r>
            <a:r>
              <a:rPr lang="en-US" altLang="ko-KR" dirty="0" smtClean="0">
                <a:latin typeface="+mj-lt"/>
              </a:rPr>
              <a:t>.</a:t>
            </a:r>
          </a:p>
          <a:p>
            <a:endParaRPr lang="en-US" altLang="ko-KR" dirty="0" smtClean="0">
              <a:latin typeface="+mj-lt"/>
            </a:endParaRPr>
          </a:p>
          <a:p>
            <a:r>
              <a:rPr lang="ko-KR" altLang="en-US" dirty="0" smtClean="0">
                <a:latin typeface="+mj-lt"/>
              </a:rPr>
              <a:t>처음에 친구의 이름을 </a:t>
            </a:r>
            <a:r>
              <a:rPr lang="ko-KR" altLang="en-US" dirty="0" smtClean="0">
                <a:latin typeface="+mj-lt"/>
              </a:rPr>
              <a:t>아무렇게나 </a:t>
            </a:r>
            <a:r>
              <a:rPr lang="ko-KR" altLang="en-US" dirty="0" smtClean="0">
                <a:latin typeface="+mj-lt"/>
              </a:rPr>
              <a:t>지은 것이 후회되지만</a:t>
            </a:r>
            <a:r>
              <a:rPr lang="en-US" altLang="ko-KR" dirty="0" smtClean="0">
                <a:latin typeface="+mj-lt"/>
              </a:rPr>
              <a:t> </a:t>
            </a:r>
            <a:r>
              <a:rPr lang="ko-KR" altLang="en-US" dirty="0" smtClean="0">
                <a:latin typeface="+mj-lt"/>
              </a:rPr>
              <a:t>정작 </a:t>
            </a:r>
            <a:r>
              <a:rPr lang="ko-KR" altLang="en-US" dirty="0" err="1" smtClean="0">
                <a:latin typeface="+mj-lt"/>
              </a:rPr>
              <a:t>튤립이는</a:t>
            </a:r>
            <a:r>
              <a:rPr lang="ko-KR" altLang="en-US" dirty="0" smtClean="0">
                <a:latin typeface="+mj-lt"/>
              </a:rPr>
              <a:t> </a:t>
            </a:r>
            <a:r>
              <a:rPr lang="ko-KR" altLang="en-US" dirty="0" smtClean="0">
                <a:latin typeface="+mj-lt"/>
              </a:rPr>
              <a:t>아무렇지 않습니다</a:t>
            </a:r>
            <a:r>
              <a:rPr lang="en-US" altLang="ko-KR" dirty="0" smtClean="0">
                <a:latin typeface="+mj-lt"/>
              </a:rPr>
              <a:t>.</a:t>
            </a:r>
          </a:p>
          <a:p>
            <a:endParaRPr lang="en-US" altLang="ko-KR" dirty="0" smtClean="0">
              <a:latin typeface="+mj-lt"/>
            </a:endParaRPr>
          </a:p>
          <a:p>
            <a:r>
              <a:rPr lang="ko-KR" altLang="en-US" dirty="0" smtClean="0">
                <a:latin typeface="+mj-lt"/>
              </a:rPr>
              <a:t>당신만 있으면 되니까요</a:t>
            </a:r>
            <a:r>
              <a:rPr lang="en-US" altLang="ko-KR" dirty="0" smtClean="0">
                <a:latin typeface="+mj-lt"/>
              </a:rPr>
              <a:t>.”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14198" y="0"/>
            <a:ext cx="345687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21708" y="2067697"/>
            <a:ext cx="34846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lt"/>
              </a:rPr>
              <a:t>“</a:t>
            </a:r>
            <a:r>
              <a:rPr lang="ko-KR" altLang="en-US" dirty="0" err="1" smtClean="0">
                <a:latin typeface="+mj-lt"/>
              </a:rPr>
              <a:t>튤립이가</a:t>
            </a:r>
            <a:r>
              <a:rPr lang="ko-KR" altLang="en-US" dirty="0" smtClean="0">
                <a:latin typeface="+mj-lt"/>
              </a:rPr>
              <a:t> 나를 기다리고 있었다는 사실에 마음이 뭉클해집니다</a:t>
            </a:r>
            <a:r>
              <a:rPr lang="en-US" altLang="ko-KR" dirty="0" smtClean="0">
                <a:latin typeface="+mj-lt"/>
              </a:rPr>
              <a:t>.</a:t>
            </a:r>
          </a:p>
          <a:p>
            <a:endParaRPr lang="en-US" altLang="ko-KR" dirty="0" smtClean="0">
              <a:latin typeface="+mj-lt"/>
            </a:endParaRPr>
          </a:p>
          <a:p>
            <a:r>
              <a:rPr lang="ko-KR" altLang="en-US" dirty="0" smtClean="0">
                <a:latin typeface="+mj-lt"/>
              </a:rPr>
              <a:t>교환일기라지만 저 혼자 약간은 소홀했던 것 같습니다</a:t>
            </a:r>
            <a:r>
              <a:rPr lang="en-US" altLang="ko-KR" dirty="0" smtClean="0">
                <a:latin typeface="+mj-lt"/>
              </a:rPr>
              <a:t>.</a:t>
            </a:r>
          </a:p>
          <a:p>
            <a:endParaRPr lang="en-US" altLang="ko-KR" dirty="0" smtClean="0">
              <a:latin typeface="+mj-lt"/>
            </a:endParaRPr>
          </a:p>
          <a:p>
            <a:r>
              <a:rPr lang="ko-KR" altLang="en-US" dirty="0" smtClean="0">
                <a:latin typeface="+mj-lt"/>
              </a:rPr>
              <a:t>그래도 진심을 담아 사과하면 </a:t>
            </a:r>
            <a:r>
              <a:rPr lang="ko-KR" altLang="en-US" dirty="0" err="1" smtClean="0">
                <a:latin typeface="+mj-lt"/>
              </a:rPr>
              <a:t>튤립이는</a:t>
            </a:r>
            <a:r>
              <a:rPr lang="ko-KR" altLang="en-US" dirty="0" smtClean="0">
                <a:latin typeface="+mj-lt"/>
              </a:rPr>
              <a:t> </a:t>
            </a:r>
            <a:r>
              <a:rPr lang="ko-KR" altLang="en-US" dirty="0" smtClean="0">
                <a:latin typeface="+mj-lt"/>
              </a:rPr>
              <a:t>이해해 줄 </a:t>
            </a:r>
            <a:r>
              <a:rPr lang="ko-KR" altLang="en-US" dirty="0" smtClean="0">
                <a:latin typeface="+mj-lt"/>
              </a:rPr>
              <a:t>것이라 믿습니다</a:t>
            </a:r>
            <a:r>
              <a:rPr lang="en-US" altLang="ko-KR" dirty="0" smtClean="0">
                <a:latin typeface="+mj-lt"/>
              </a:rPr>
              <a:t>.”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14198" y="0"/>
            <a:ext cx="345687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21708" y="2067697"/>
            <a:ext cx="34846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lt"/>
              </a:rPr>
              <a:t>“</a:t>
            </a:r>
            <a:r>
              <a:rPr lang="ko-KR" altLang="en-US" dirty="0" smtClean="0">
                <a:latin typeface="+mj-lt"/>
              </a:rPr>
              <a:t>어느새 다른 친구들도 많이 생겼군요</a:t>
            </a:r>
            <a:r>
              <a:rPr lang="en-US" altLang="ko-KR" dirty="0" smtClean="0">
                <a:latin typeface="+mj-lt"/>
              </a:rPr>
              <a:t>.</a:t>
            </a:r>
          </a:p>
          <a:p>
            <a:endParaRPr lang="en-US" altLang="ko-KR" dirty="0" smtClean="0">
              <a:latin typeface="+mj-lt"/>
            </a:endParaRPr>
          </a:p>
          <a:p>
            <a:r>
              <a:rPr lang="ko-KR" altLang="en-US" dirty="0" err="1" smtClean="0">
                <a:latin typeface="+mj-lt"/>
              </a:rPr>
              <a:t>튤립이도</a:t>
            </a:r>
            <a:r>
              <a:rPr lang="ko-KR" altLang="en-US" dirty="0" smtClean="0">
                <a:latin typeface="+mj-lt"/>
              </a:rPr>
              <a:t> 기뻐할 것입니다</a:t>
            </a:r>
            <a:r>
              <a:rPr lang="en-US" altLang="ko-KR" dirty="0" smtClean="0">
                <a:latin typeface="+mj-lt"/>
              </a:rPr>
              <a:t>.</a:t>
            </a:r>
          </a:p>
          <a:p>
            <a:endParaRPr lang="en-US" altLang="ko-KR" dirty="0" smtClean="0">
              <a:latin typeface="+mj-lt"/>
            </a:endParaRPr>
          </a:p>
          <a:p>
            <a:r>
              <a:rPr lang="ko-KR" altLang="en-US" dirty="0" smtClean="0">
                <a:latin typeface="+mj-lt"/>
              </a:rPr>
              <a:t>당신의 친구는 또한 튤립이의 친구니까요</a:t>
            </a:r>
            <a:r>
              <a:rPr lang="en-US" altLang="ko-KR" dirty="0" smtClean="0">
                <a:latin typeface="+mj-lt"/>
              </a:rPr>
              <a:t>.”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오늘의PPT색상테마046_상큼오렌지">
      <a:dk1>
        <a:srgbClr val="3A3838"/>
      </a:dk1>
      <a:lt1>
        <a:srgbClr val="FFFFFF"/>
      </a:lt1>
      <a:dk2>
        <a:srgbClr val="8A8686"/>
      </a:dk2>
      <a:lt2>
        <a:srgbClr val="F2F2F2"/>
      </a:lt2>
      <a:accent1>
        <a:srgbClr val="DC6721"/>
      </a:accent1>
      <a:accent2>
        <a:srgbClr val="F8B03A"/>
      </a:accent2>
      <a:accent3>
        <a:srgbClr val="FFD37C"/>
      </a:accent3>
      <a:accent4>
        <a:srgbClr val="FBE4C2"/>
      </a:accent4>
      <a:accent5>
        <a:srgbClr val="F6CAE2"/>
      </a:accent5>
      <a:accent6>
        <a:srgbClr val="FF77C2"/>
      </a:accent6>
      <a:hlink>
        <a:srgbClr val="2B2929"/>
      </a:hlink>
      <a:folHlink>
        <a:srgbClr val="2B2929"/>
      </a:folHlink>
    </a:clrScheme>
    <a:fontScheme name="사용자 지정 2">
      <a:majorFont>
        <a:latin typeface="Arial"/>
        <a:ea typeface="나눔바른고딕"/>
        <a:cs typeface=""/>
      </a:majorFont>
      <a:minorFont>
        <a:latin typeface="Arial"/>
        <a:ea typeface="나눔바른고딕 Ul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1695</TotalTime>
  <Words>407</Words>
  <Application>Microsoft Office PowerPoint</Application>
  <PresentationFormat>사용자 지정</PresentationFormat>
  <Paragraphs>69</Paragraphs>
  <Slides>18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19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Arimdata</cp:lastModifiedBy>
  <cp:revision>234</cp:revision>
  <dcterms:created xsi:type="dcterms:W3CDTF">2015-04-14T11:49:33Z</dcterms:created>
  <dcterms:modified xsi:type="dcterms:W3CDTF">2024-06-30T16:44:41Z</dcterms:modified>
</cp:coreProperties>
</file>